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189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2.png>
</file>

<file path=ppt/media/image2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0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8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04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06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66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01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544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7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87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27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783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22491-88F8-2B49-86DA-506A0C47FB8F}" type="datetimeFigureOut">
              <a:rPr lang="en-US" smtClean="0"/>
              <a:t>1/7/15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8326F-7073-F74C-AC75-51AB6B656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7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FOXSI-2 update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2014 </a:t>
            </a:r>
            <a:r>
              <a:rPr lang="en-US" dirty="0" err="1" smtClean="0"/>
              <a:t>jan</a:t>
            </a:r>
            <a:r>
              <a:rPr lang="en-US" dirty="0" smtClean="0"/>
              <a:t> 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545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37" y="1103340"/>
            <a:ext cx="3858958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9195" y="1103340"/>
            <a:ext cx="4028841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8177" y="4246842"/>
            <a:ext cx="3922035" cy="2743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50752" y="1677751"/>
            <a:ext cx="1408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Det</a:t>
            </a:r>
            <a:r>
              <a:rPr lang="en-US" dirty="0" smtClean="0"/>
              <a:t> 1 weird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900369" y="2047083"/>
            <a:ext cx="611429" cy="4930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064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080000" y="1600200"/>
            <a:ext cx="3606800" cy="4525963"/>
          </a:xfrm>
        </p:spPr>
        <p:txBody>
          <a:bodyPr/>
          <a:lstStyle/>
          <a:p>
            <a:r>
              <a:rPr lang="en-US" dirty="0" smtClean="0"/>
              <a:t>Sequence (20-100 sec on each):</a:t>
            </a:r>
          </a:p>
          <a:p>
            <a:pPr lvl="1"/>
            <a:r>
              <a:rPr lang="en-US" dirty="0" smtClean="0"/>
              <a:t>AR1</a:t>
            </a:r>
          </a:p>
          <a:p>
            <a:pPr lvl="1"/>
            <a:r>
              <a:rPr lang="en-US" dirty="0" smtClean="0"/>
              <a:t>AR2</a:t>
            </a:r>
          </a:p>
          <a:p>
            <a:pPr lvl="1"/>
            <a:r>
              <a:rPr lang="en-US" dirty="0" smtClean="0"/>
              <a:t>AR3</a:t>
            </a:r>
          </a:p>
          <a:p>
            <a:pPr lvl="1"/>
            <a:r>
              <a:rPr lang="en-US" dirty="0" smtClean="0"/>
              <a:t>QS1</a:t>
            </a:r>
          </a:p>
          <a:p>
            <a:pPr lvl="1"/>
            <a:r>
              <a:rPr lang="en-US" dirty="0" smtClean="0"/>
              <a:t>QS1 (shutter in)</a:t>
            </a:r>
          </a:p>
          <a:p>
            <a:pPr lvl="1"/>
            <a:r>
              <a:rPr lang="en-US" dirty="0" smtClean="0"/>
              <a:t>AR1 (shutter in)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6918"/>
          <a:stretch/>
        </p:blipFill>
        <p:spPr>
          <a:xfrm>
            <a:off x="343643" y="1554163"/>
            <a:ext cx="462334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45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en-US" dirty="0" smtClean="0"/>
              <a:t>profile</a:t>
            </a:r>
            <a:endParaRPr lang="en-US" dirty="0"/>
          </a:p>
        </p:txBody>
      </p:sp>
      <p:pic>
        <p:nvPicPr>
          <p:cNvPr id="4" name="Picture 3" descr="foxsi2-lightcurv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5" y="1991675"/>
            <a:ext cx="4954829" cy="36576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3402027" y="3402089"/>
            <a:ext cx="260947" cy="1155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413152" y="2755758"/>
            <a:ext cx="1573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Noise at shutter motion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74834" y="5932844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AR1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965800" y="5932844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AR2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2639368" y="5933855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AR3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3312936" y="5934866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QS</a:t>
            </a:r>
            <a:endParaRPr lang="en-US" sz="2400" dirty="0"/>
          </a:p>
        </p:txBody>
      </p:sp>
      <p:cxnSp>
        <p:nvCxnSpPr>
          <p:cNvPr id="13" name="Straight Arrow Connector 12"/>
          <p:cNvCxnSpPr>
            <a:stCxn id="5" idx="0"/>
          </p:cNvCxnSpPr>
          <p:nvPr/>
        </p:nvCxnSpPr>
        <p:spPr>
          <a:xfrm flipV="1">
            <a:off x="1611618" y="4818430"/>
            <a:ext cx="0" cy="111441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303307" y="4820452"/>
            <a:ext cx="0" cy="111441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999164" y="5201121"/>
            <a:ext cx="0" cy="73374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3526615" y="5201121"/>
            <a:ext cx="0" cy="73374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662974" y="5199100"/>
            <a:ext cx="172609" cy="735766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235216" y="5941235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AR1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4096048" y="5235911"/>
            <a:ext cx="336784" cy="74011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foxsi2_time_rhsi_goes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8" t="20797" r="14150" b="21368"/>
          <a:stretch/>
        </p:blipFill>
        <p:spPr>
          <a:xfrm>
            <a:off x="4908784" y="2056590"/>
            <a:ext cx="4155342" cy="4114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43961" y="1900224"/>
            <a:ext cx="3042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RHESSI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77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(linear)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1417638"/>
            <a:ext cx="75184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73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1 (log)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251198"/>
            <a:ext cx="7620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88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AR1, with AIA 94A</a:t>
            </a:r>
            <a:endParaRPr lang="en-US" dirty="0"/>
          </a:p>
        </p:txBody>
      </p:sp>
      <p:pic>
        <p:nvPicPr>
          <p:cNvPr id="4" name="Picture 3" descr="ar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61" y="1948248"/>
            <a:ext cx="4669536" cy="4224528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95729"/>
            <a:ext cx="8229600" cy="843864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Sources are lined up by eye.</a:t>
            </a:r>
          </a:p>
          <a:p>
            <a:endParaRPr lang="en-US" dirty="0"/>
          </a:p>
        </p:txBody>
      </p:sp>
      <p:pic>
        <p:nvPicPr>
          <p:cNvPr id="6" name="Picture 5" descr="ar1-zoo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928" y="1942152"/>
            <a:ext cx="4767072" cy="4230624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6188086"/>
            <a:ext cx="8229600" cy="8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Note the angry monkey face.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306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target, with AIA 94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21" y="1417638"/>
            <a:ext cx="5735929" cy="498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204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nustar_only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94"/>
          <a:stretch/>
        </p:blipFill>
        <p:spPr>
          <a:xfrm>
            <a:off x="5549874" y="4142155"/>
            <a:ext cx="3371287" cy="3134197"/>
          </a:xfrm>
          <a:prstGeom prst="rect">
            <a:avLst/>
          </a:prstGeom>
        </p:spPr>
      </p:pic>
      <p:pic>
        <p:nvPicPr>
          <p:cNvPr id="4" name="Picture 3" descr="foxsi2_aia_limb_flare_tim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65" t="26211" r="22177" b="25071"/>
          <a:stretch/>
        </p:blipFill>
        <p:spPr>
          <a:xfrm>
            <a:off x="2032001" y="693621"/>
            <a:ext cx="5001846" cy="334107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-96584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Decaying limb flare and </a:t>
            </a:r>
            <a:r>
              <a:rPr lang="en-US" sz="2800" dirty="0" err="1" smtClean="0"/>
              <a:t>NuSTAR</a:t>
            </a:r>
            <a:r>
              <a:rPr lang="en-US" sz="2800" dirty="0" smtClean="0"/>
              <a:t>/FOXSI observations</a:t>
            </a:r>
            <a:endParaRPr lang="en-US" sz="2800" dirty="0"/>
          </a:p>
        </p:txBody>
      </p:sp>
      <p:pic>
        <p:nvPicPr>
          <p:cNvPr id="6" name="Picture 5" descr="aia_3images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4" t="29914" r="5225" b="30200"/>
          <a:stretch/>
        </p:blipFill>
        <p:spPr>
          <a:xfrm>
            <a:off x="0" y="4034698"/>
            <a:ext cx="6681334" cy="2315314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1318846" y="3282462"/>
            <a:ext cx="2354385" cy="85969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399692" y="3043742"/>
            <a:ext cx="1007055" cy="109841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5342839" y="3282462"/>
            <a:ext cx="322979" cy="8596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0"/>
          </p:cNvCxnSpPr>
          <p:nvPr/>
        </p:nvCxnSpPr>
        <p:spPr>
          <a:xfrm flipH="1" flipV="1">
            <a:off x="6382254" y="3434863"/>
            <a:ext cx="853264" cy="7072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769410" y="37651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NuSTAR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915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FOXSI also see it?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3487271" cy="4525963"/>
          </a:xfrm>
        </p:spPr>
        <p:txBody>
          <a:bodyPr/>
          <a:lstStyle/>
          <a:p>
            <a:r>
              <a:rPr lang="en-US" dirty="0" smtClean="0"/>
              <a:t>Hint of something at the limb, but not all detectors agree.</a:t>
            </a:r>
          </a:p>
          <a:p>
            <a:r>
              <a:rPr lang="en-US" dirty="0" smtClean="0"/>
              <a:t>Flux on the disk?  Maybe. (But be careful about ghost rays…)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479" y="1417638"/>
            <a:ext cx="482252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300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126</Words>
  <Application>Microsoft Macintosh PowerPoint</Application>
  <PresentationFormat>On-screen Show (4:3)</PresentationFormat>
  <Paragraphs>31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FOXSI-2 update</vt:lpstr>
      <vt:lpstr>Pointing</vt:lpstr>
      <vt:lpstr>Time profile</vt:lpstr>
      <vt:lpstr>Target 1 (linear)</vt:lpstr>
      <vt:lpstr>Target 1 (log)</vt:lpstr>
      <vt:lpstr>AR1, with AIA 94A</vt:lpstr>
      <vt:lpstr>Last target, with AIA 94</vt:lpstr>
      <vt:lpstr>Decaying limb flare and NuSTAR/FOXSI observations</vt:lpstr>
      <vt:lpstr>Does FOXSI also see it?</vt:lpstr>
      <vt:lpstr>Spectra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FOXSI-2 update</dc:title>
  <dc:creator>Lindsay Glesener</dc:creator>
  <cp:lastModifiedBy>Lindsay Glesener</cp:lastModifiedBy>
  <cp:revision>2</cp:revision>
  <dcterms:created xsi:type="dcterms:W3CDTF">2015-01-07T16:47:33Z</dcterms:created>
  <dcterms:modified xsi:type="dcterms:W3CDTF">2015-01-07T16:59:11Z</dcterms:modified>
</cp:coreProperties>
</file>

<file path=docProps/thumbnail.jpeg>
</file>